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4" r:id="rId11"/>
    <p:sldId id="1286" r:id="rId12"/>
    <p:sldId id="1287" r:id="rId13"/>
    <p:sldId id="1293" r:id="rId14"/>
    <p:sldId id="1296" r:id="rId15"/>
    <p:sldId id="1292" r:id="rId16"/>
    <p:sldId id="1295" r:id="rId17"/>
    <p:sldId id="1294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87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2912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Praveen Kumar </a:t>
            </a:r>
            <a:r>
              <a:rPr lang="en-US" sz="1100" dirty="0" smtClean="0">
                <a:solidFill>
                  <a:schemeClr val="tx1"/>
                </a:solidFill>
              </a:rPr>
              <a:t>S</a:t>
            </a: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623521104041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7" y="1587639"/>
            <a:ext cx="6391315" cy="31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95" y="1467059"/>
            <a:ext cx="2551560" cy="31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LOGIN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7" y="1276140"/>
            <a:ext cx="7223264" cy="34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1" y="1341879"/>
            <a:ext cx="7275007" cy="34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66" y="1637881"/>
            <a:ext cx="6318018" cy="30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3385" y="1164479"/>
            <a:ext cx="5724644" cy="2691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dedicated mobile application for bus ticket booking.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 real-time updates for bus schedules and seat availability.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the admin dashboard with advanced analytics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dynamic pricing algorithms based on demand.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 support for multiple languages.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4699" y="1125416"/>
            <a:ext cx="7923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By leveraging Python and </a:t>
            </a:r>
            <a:r>
              <a:rPr lang="en-US" dirty="0" err="1"/>
              <a:t>Django</a:t>
            </a:r>
            <a:r>
              <a:rPr lang="en-US" dirty="0"/>
              <a:t> framework, the system streamlines the booking process, enhances reservation management, and provides a seamless experience for both passengers and bus operators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Existing bus reservation systems suffer from inefficiency and lack of convenience, posing challenges for both passengers and bus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Passengers face difficulty in accessing accurate and up-to-date information about available buses, routes, and seat availability, hindering effective travel planning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reservations. Here's an overview of the project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Objective: The 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Seat Reservation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Payment Integration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90660"/>
            <a:ext cx="79828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Development Process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Adopt Agile methodologies with iterative cycles for requirements gathering, design, implementation, testing, and deployment.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Utilize project management tools such as </a:t>
            </a:r>
            <a:r>
              <a:rPr lang="en-US" dirty="0" err="1"/>
              <a:t>Jira</a:t>
            </a:r>
            <a:r>
              <a:rPr lang="en-US" dirty="0"/>
              <a:t> or </a:t>
            </a:r>
            <a:r>
              <a:rPr lang="en-US" dirty="0" err="1"/>
              <a:t>Trello</a:t>
            </a:r>
            <a:r>
              <a:rPr lang="en-US" dirty="0"/>
              <a:t> to track progress and manage tasks efficiently.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Conduct regular code reviews and testing to ensure code quality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19" y="843261"/>
            <a:ext cx="2984362" cy="37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482</Words>
  <Application>Microsoft Office PowerPoint</Application>
  <PresentationFormat>On-screen Show (16:9)</PresentationFormat>
  <Paragraphs>65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14</cp:revision>
  <dcterms:modified xsi:type="dcterms:W3CDTF">2024-04-10T17:01:09Z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